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717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64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33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49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63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4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82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0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4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850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30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E64E-EB03-41F4-A13A-555C19BA7C43}" type="datetimeFigureOut">
              <a:rPr kumimoji="1" lang="ja-JP" altLang="en-US" smtClean="0"/>
              <a:t>2023/2/11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F9FB5-3A1B-47D9-8435-259D884A9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9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27CD29-D1A4-40B9-5DA1-1E112F8968A1}"/>
              </a:ext>
            </a:extLst>
          </p:cNvPr>
          <p:cNvSpPr/>
          <p:nvPr/>
        </p:nvSpPr>
        <p:spPr>
          <a:xfrm>
            <a:off x="352425" y="1968594"/>
            <a:ext cx="9201150" cy="4695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テキスト ボックス 5">
            <a:extLst>
              <a:ext uri="{FF2B5EF4-FFF2-40B4-BE49-F238E27FC236}">
                <a16:creationId xmlns:a16="http://schemas.microsoft.com/office/drawing/2014/main" id="{B3AA1928-B9C9-65A1-2940-41E02764E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674" y="2549619"/>
            <a:ext cx="971550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04CD0EE0-5647-1AF4-C582-EF5BB115AB21}"/>
              </a:ext>
            </a:extLst>
          </p:cNvPr>
          <p:cNvSpPr txBox="1">
            <a:spLocks noChangeArrowheads="1"/>
          </p:cNvSpPr>
          <p:nvPr/>
        </p:nvSpPr>
        <p:spPr bwMode="auto">
          <a:xfrm rot="2587660">
            <a:off x="6322765" y="3379485"/>
            <a:ext cx="935355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9">
            <a:extLst>
              <a:ext uri="{FF2B5EF4-FFF2-40B4-BE49-F238E27FC236}">
                <a16:creationId xmlns:a16="http://schemas.microsoft.com/office/drawing/2014/main" id="{8DA173E8-4905-2EBB-B310-F6E1CF2FA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774" y="4645119"/>
            <a:ext cx="981075" cy="1457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/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C42204E-26E5-10AA-74D0-2B68CDD84A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t="4940" b="1"/>
          <a:stretch/>
        </p:blipFill>
        <p:spPr bwMode="auto">
          <a:xfrm>
            <a:off x="6540901" y="309036"/>
            <a:ext cx="2949921" cy="93261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テキスト ボックス 2">
            <a:extLst>
              <a:ext uri="{FF2B5EF4-FFF2-40B4-BE49-F238E27FC236}">
                <a16:creationId xmlns:a16="http://schemas.microsoft.com/office/drawing/2014/main" id="{8ED0F4F0-D430-F114-FB9D-23BFCBADF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337" y="332598"/>
            <a:ext cx="5232073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r>
              <a:rPr lang="ja-JP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「</a:t>
            </a:r>
            <a:r>
              <a:rPr lang="ja-JP" altLang="en-US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大</a:t>
            </a:r>
            <a:r>
              <a:rPr lang="ja-JP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」</a:t>
            </a:r>
            <a:r>
              <a:rPr lang="ja-JP" altLang="en-US" sz="4800" kern="100" dirty="0">
                <a:solidFill>
                  <a:srgbClr val="0070C0"/>
                </a:solidFill>
                <a:effectLst/>
                <a:latin typeface="游明朝" panose="020204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rPr>
              <a:t>とちがう漢字</a:t>
            </a:r>
            <a:endParaRPr lang="ja-JP" sz="4800" kern="100" dirty="0">
              <a:solidFill>
                <a:srgbClr val="0070C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6C4A614C-374F-4336-F975-2E6B28ACB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983" y="1228701"/>
            <a:ext cx="2190476" cy="371429"/>
          </a:xfrm>
          <a:prstGeom prst="rect">
            <a:avLst/>
          </a:prstGeom>
          <a:ln>
            <a:noFill/>
          </a:ln>
        </p:spPr>
      </p:pic>
      <p:sp>
        <p:nvSpPr>
          <p:cNvPr id="20" name="テキスト ボックス 2">
            <a:extLst>
              <a:ext uri="{FF2B5EF4-FFF2-40B4-BE49-F238E27FC236}">
                <a16:creationId xmlns:a16="http://schemas.microsoft.com/office/drawing/2014/main" id="{69C78C79-3A7E-35EB-6498-8B73C6EBF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1280" y="1481289"/>
            <a:ext cx="1591030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/>
            <a:r>
              <a:rPr lang="ja-JP" altLang="en-US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（今）は０</a:t>
            </a:r>
            <a:endParaRPr lang="ja-JP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23FAB70F-D301-8EEA-872E-C1C81CCB1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390" y="1451814"/>
            <a:ext cx="742857" cy="380952"/>
          </a:xfrm>
          <a:prstGeom prst="rect">
            <a:avLst/>
          </a:prstGeom>
          <a:ln>
            <a:noFill/>
          </a:ln>
        </p:spPr>
      </p:pic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9EE2AA22-C1B1-9E8E-4EE6-6F9F3F68A858}"/>
              </a:ext>
            </a:extLst>
          </p:cNvPr>
          <p:cNvGrpSpPr/>
          <p:nvPr/>
        </p:nvGrpSpPr>
        <p:grpSpPr>
          <a:xfrm>
            <a:off x="563325" y="2163856"/>
            <a:ext cx="702793" cy="4299314"/>
            <a:chOff x="563325" y="2163856"/>
            <a:chExt cx="702793" cy="4299314"/>
          </a:xfrm>
        </p:grpSpPr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595923B8-2881-40BF-055E-7FD058CCA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" name="テキスト ボックス 2">
              <a:extLst>
                <a:ext uri="{FF2B5EF4-FFF2-40B4-BE49-F238E27FC236}">
                  <a16:creationId xmlns:a16="http://schemas.microsoft.com/office/drawing/2014/main" id="{DCB65D38-DC90-24CB-A7C1-B97FDD88C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AF11F3A-2370-3CA0-33D7-D30614B3E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2">
              <a:extLst>
                <a:ext uri="{FF2B5EF4-FFF2-40B4-BE49-F238E27FC236}">
                  <a16:creationId xmlns:a16="http://schemas.microsoft.com/office/drawing/2014/main" id="{C7240F15-BA7B-89F6-B613-F1E86C16C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">
              <a:extLst>
                <a:ext uri="{FF2B5EF4-FFF2-40B4-BE49-F238E27FC236}">
                  <a16:creationId xmlns:a16="http://schemas.microsoft.com/office/drawing/2014/main" id="{1E6EAC96-E455-BCC3-88F2-BBCC7CD771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">
              <a:extLst>
                <a:ext uri="{FF2B5EF4-FFF2-40B4-BE49-F238E27FC236}">
                  <a16:creationId xmlns:a16="http://schemas.microsoft.com/office/drawing/2014/main" id="{6827A936-6DDF-1558-7347-851425F048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5" name="テキスト ボックス 2">
              <a:extLst>
                <a:ext uri="{FF2B5EF4-FFF2-40B4-BE49-F238E27FC236}">
                  <a16:creationId xmlns:a16="http://schemas.microsoft.com/office/drawing/2014/main" id="{11BEA46F-D5B7-B1A7-BFA5-3B7D25526B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テキスト ボックス 2">
              <a:extLst>
                <a:ext uri="{FF2B5EF4-FFF2-40B4-BE49-F238E27FC236}">
                  <a16:creationId xmlns:a16="http://schemas.microsoft.com/office/drawing/2014/main" id="{085F4A3A-18FE-0C0B-F525-86CAB3CF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5C4043D-4FCC-C7E6-137D-5F6832BD7F43}"/>
              </a:ext>
            </a:extLst>
          </p:cNvPr>
          <p:cNvGrpSpPr/>
          <p:nvPr/>
        </p:nvGrpSpPr>
        <p:grpSpPr>
          <a:xfrm>
            <a:off x="1280263" y="2166849"/>
            <a:ext cx="702793" cy="4299314"/>
            <a:chOff x="563325" y="2163856"/>
            <a:chExt cx="702793" cy="4299314"/>
          </a:xfrm>
        </p:grpSpPr>
        <p:sp>
          <p:nvSpPr>
            <p:cNvPr id="30" name="テキスト ボックス 2">
              <a:extLst>
                <a:ext uri="{FF2B5EF4-FFF2-40B4-BE49-F238E27FC236}">
                  <a16:creationId xmlns:a16="http://schemas.microsoft.com/office/drawing/2014/main" id="{102C20E0-AC89-61F7-81A8-9A0EE2A5A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2">
              <a:extLst>
                <a:ext uri="{FF2B5EF4-FFF2-40B4-BE49-F238E27FC236}">
                  <a16:creationId xmlns:a16="http://schemas.microsoft.com/office/drawing/2014/main" id="{41992343-8D1B-6BF2-F8D3-1320C3F763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9031267-6B25-8004-BC9F-8DB72C01AE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2">
              <a:extLst>
                <a:ext uri="{FF2B5EF4-FFF2-40B4-BE49-F238E27FC236}">
                  <a16:creationId xmlns:a16="http://schemas.microsoft.com/office/drawing/2014/main" id="{F22FD869-B692-AD83-FE06-C276DCAA4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テキスト ボックス 2">
              <a:extLst>
                <a:ext uri="{FF2B5EF4-FFF2-40B4-BE49-F238E27FC236}">
                  <a16:creationId xmlns:a16="http://schemas.microsoft.com/office/drawing/2014/main" id="{E3B6F97C-9E01-630A-27CA-3101E6A6EA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2">
              <a:extLst>
                <a:ext uri="{FF2B5EF4-FFF2-40B4-BE49-F238E27FC236}">
                  <a16:creationId xmlns:a16="http://schemas.microsoft.com/office/drawing/2014/main" id="{E57E83D4-3EAE-BF49-1F76-7201941E4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2">
              <a:extLst>
                <a:ext uri="{FF2B5EF4-FFF2-40B4-BE49-F238E27FC236}">
                  <a16:creationId xmlns:a16="http://schemas.microsoft.com/office/drawing/2014/main" id="{69D87DC5-0656-3AE5-CAC8-A93676FE5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大る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37" name="テキスト ボックス 2">
              <a:extLst>
                <a:ext uri="{FF2B5EF4-FFF2-40B4-BE49-F238E27FC236}">
                  <a16:creationId xmlns:a16="http://schemas.microsoft.com/office/drawing/2014/main" id="{B6FA101D-0896-8819-8637-93033715B5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EE4D8E5-71FF-EE41-0F85-71B06ABADBFF}"/>
              </a:ext>
            </a:extLst>
          </p:cNvPr>
          <p:cNvGrpSpPr/>
          <p:nvPr/>
        </p:nvGrpSpPr>
        <p:grpSpPr>
          <a:xfrm>
            <a:off x="1924701" y="2163856"/>
            <a:ext cx="702793" cy="4299314"/>
            <a:chOff x="563325" y="2163856"/>
            <a:chExt cx="702793" cy="4299314"/>
          </a:xfrm>
        </p:grpSpPr>
        <p:sp>
          <p:nvSpPr>
            <p:cNvPr id="39" name="テキスト ボックス 2">
              <a:extLst>
                <a:ext uri="{FF2B5EF4-FFF2-40B4-BE49-F238E27FC236}">
                  <a16:creationId xmlns:a16="http://schemas.microsoft.com/office/drawing/2014/main" id="{FDA1F7E8-EFA8-EBE4-58CB-A08025E76E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0" name="テキスト ボックス 2">
              <a:extLst>
                <a:ext uri="{FF2B5EF4-FFF2-40B4-BE49-F238E27FC236}">
                  <a16:creationId xmlns:a16="http://schemas.microsoft.com/office/drawing/2014/main" id="{6D5CAC52-940A-9091-C4EC-37DBED8607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9AF5401-41A3-FCB5-0F76-857235837E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2" name="テキスト ボックス 2">
              <a:extLst>
                <a:ext uri="{FF2B5EF4-FFF2-40B4-BE49-F238E27FC236}">
                  <a16:creationId xmlns:a16="http://schemas.microsoft.com/office/drawing/2014/main" id="{273A6A33-490B-1D3C-713C-B263A3774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3" name="テキスト ボックス 2">
              <a:extLst>
                <a:ext uri="{FF2B5EF4-FFF2-40B4-BE49-F238E27FC236}">
                  <a16:creationId xmlns:a16="http://schemas.microsoft.com/office/drawing/2014/main" id="{4374A28F-037E-F7D4-6924-FB2F0A1AE0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4" name="テキスト ボックス 2">
              <a:extLst>
                <a:ext uri="{FF2B5EF4-FFF2-40B4-BE49-F238E27FC236}">
                  <a16:creationId xmlns:a16="http://schemas.microsoft.com/office/drawing/2014/main" id="{779BFB09-2D43-ED4F-0017-F9A6C4FF98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5" name="テキスト ボックス 2">
              <a:extLst>
                <a:ext uri="{FF2B5EF4-FFF2-40B4-BE49-F238E27FC236}">
                  <a16:creationId xmlns:a16="http://schemas.microsoft.com/office/drawing/2014/main" id="{7368CFC6-B273-4522-2067-0F2143DC60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6" name="テキスト ボックス 2">
              <a:extLst>
                <a:ext uri="{FF2B5EF4-FFF2-40B4-BE49-F238E27FC236}">
                  <a16:creationId xmlns:a16="http://schemas.microsoft.com/office/drawing/2014/main" id="{04A6DCF6-A99F-F172-7210-A5CCB9942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F3CB3C9-79ED-528F-18EB-EC95836D9FCD}"/>
              </a:ext>
            </a:extLst>
          </p:cNvPr>
          <p:cNvGrpSpPr/>
          <p:nvPr/>
        </p:nvGrpSpPr>
        <p:grpSpPr>
          <a:xfrm>
            <a:off x="2554994" y="2143455"/>
            <a:ext cx="702793" cy="4299314"/>
            <a:chOff x="563325" y="2163856"/>
            <a:chExt cx="702793" cy="4299314"/>
          </a:xfrm>
        </p:grpSpPr>
        <p:sp>
          <p:nvSpPr>
            <p:cNvPr id="48" name="テキスト ボックス 2">
              <a:extLst>
                <a:ext uri="{FF2B5EF4-FFF2-40B4-BE49-F238E27FC236}">
                  <a16:creationId xmlns:a16="http://schemas.microsoft.com/office/drawing/2014/main" id="{992D3599-593B-6A4A-0B9C-9F29565CF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49" name="テキスト ボックス 2">
              <a:extLst>
                <a:ext uri="{FF2B5EF4-FFF2-40B4-BE49-F238E27FC236}">
                  <a16:creationId xmlns:a16="http://schemas.microsoft.com/office/drawing/2014/main" id="{5075D39A-C0E5-C870-AF97-874874927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5C6731B-200A-BD93-459E-CBFCE8E56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1" name="テキスト ボックス 2">
              <a:extLst>
                <a:ext uri="{FF2B5EF4-FFF2-40B4-BE49-F238E27FC236}">
                  <a16:creationId xmlns:a16="http://schemas.microsoft.com/office/drawing/2014/main" id="{C5B8BA7A-317A-959B-0A3D-A2228D1802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2" name="テキスト ボックス 2">
              <a:extLst>
                <a:ext uri="{FF2B5EF4-FFF2-40B4-BE49-F238E27FC236}">
                  <a16:creationId xmlns:a16="http://schemas.microsoft.com/office/drawing/2014/main" id="{41259C91-997D-26B9-810B-3013A69AF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3" name="テキスト ボックス 2">
              <a:extLst>
                <a:ext uri="{FF2B5EF4-FFF2-40B4-BE49-F238E27FC236}">
                  <a16:creationId xmlns:a16="http://schemas.microsoft.com/office/drawing/2014/main" id="{B664A6D8-4FC8-CA3A-CDA6-7FECA1612B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4" name="テキスト ボックス 2">
              <a:extLst>
                <a:ext uri="{FF2B5EF4-FFF2-40B4-BE49-F238E27FC236}">
                  <a16:creationId xmlns:a16="http://schemas.microsoft.com/office/drawing/2014/main" id="{B4494B38-9117-D4EE-50FB-AA51C0FE9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5" name="テキスト ボックス 2">
              <a:extLst>
                <a:ext uri="{FF2B5EF4-FFF2-40B4-BE49-F238E27FC236}">
                  <a16:creationId xmlns:a16="http://schemas.microsoft.com/office/drawing/2014/main" id="{C7C9D68E-469B-6389-1347-F4737B9D0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182B69D-ABA2-2CFC-4288-E4B905ABBC4A}"/>
              </a:ext>
            </a:extLst>
          </p:cNvPr>
          <p:cNvGrpSpPr/>
          <p:nvPr/>
        </p:nvGrpSpPr>
        <p:grpSpPr>
          <a:xfrm>
            <a:off x="3243685" y="2123054"/>
            <a:ext cx="702793" cy="4299314"/>
            <a:chOff x="563325" y="2163856"/>
            <a:chExt cx="702793" cy="4299314"/>
          </a:xfrm>
        </p:grpSpPr>
        <p:sp>
          <p:nvSpPr>
            <p:cNvPr id="57" name="テキスト ボックス 2">
              <a:extLst>
                <a:ext uri="{FF2B5EF4-FFF2-40B4-BE49-F238E27FC236}">
                  <a16:creationId xmlns:a16="http://schemas.microsoft.com/office/drawing/2014/main" id="{ACC79BA2-23F5-594D-BD2A-CFD2A5A55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8" name="テキスト ボックス 2">
              <a:extLst>
                <a:ext uri="{FF2B5EF4-FFF2-40B4-BE49-F238E27FC236}">
                  <a16:creationId xmlns:a16="http://schemas.microsoft.com/office/drawing/2014/main" id="{DCC5259E-A1AC-3975-CECB-59D189E05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57C2E5F1-9BAC-6DE6-EA77-FFC21A4E1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0" name="テキスト ボックス 2">
              <a:extLst>
                <a:ext uri="{FF2B5EF4-FFF2-40B4-BE49-F238E27FC236}">
                  <a16:creationId xmlns:a16="http://schemas.microsoft.com/office/drawing/2014/main" id="{5E877ED7-335F-6215-D879-111A78037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1" name="テキスト ボックス 2">
              <a:extLst>
                <a:ext uri="{FF2B5EF4-FFF2-40B4-BE49-F238E27FC236}">
                  <a16:creationId xmlns:a16="http://schemas.microsoft.com/office/drawing/2014/main" id="{0D03271D-F8A3-F60B-DDE0-6C2B638E6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2" name="テキスト ボックス 2">
              <a:extLst>
                <a:ext uri="{FF2B5EF4-FFF2-40B4-BE49-F238E27FC236}">
                  <a16:creationId xmlns:a16="http://schemas.microsoft.com/office/drawing/2014/main" id="{42B37D7F-C5F4-6F4F-EC2B-993AF60B04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3" name="テキスト ボックス 2">
              <a:extLst>
                <a:ext uri="{FF2B5EF4-FFF2-40B4-BE49-F238E27FC236}">
                  <a16:creationId xmlns:a16="http://schemas.microsoft.com/office/drawing/2014/main" id="{505277A4-3183-E0C5-82B3-AEC3CB5451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4" name="テキスト ボックス 2">
              <a:extLst>
                <a:ext uri="{FF2B5EF4-FFF2-40B4-BE49-F238E27FC236}">
                  <a16:creationId xmlns:a16="http://schemas.microsoft.com/office/drawing/2014/main" id="{417435BA-C5AD-CC1E-4538-DAD432D879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C23E8A0E-8A6E-0F3A-B1FF-D4A3519E68F1}"/>
              </a:ext>
            </a:extLst>
          </p:cNvPr>
          <p:cNvGrpSpPr/>
          <p:nvPr/>
        </p:nvGrpSpPr>
        <p:grpSpPr>
          <a:xfrm>
            <a:off x="3790018" y="2110960"/>
            <a:ext cx="702793" cy="4299314"/>
            <a:chOff x="563325" y="2163856"/>
            <a:chExt cx="702793" cy="4299314"/>
          </a:xfrm>
        </p:grpSpPr>
        <p:sp>
          <p:nvSpPr>
            <p:cNvPr id="66" name="テキスト ボックス 2">
              <a:extLst>
                <a:ext uri="{FF2B5EF4-FFF2-40B4-BE49-F238E27FC236}">
                  <a16:creationId xmlns:a16="http://schemas.microsoft.com/office/drawing/2014/main" id="{AD46ACA3-78B8-AD1B-8B28-2750FDF62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7" name="テキスト ボックス 2">
              <a:extLst>
                <a:ext uri="{FF2B5EF4-FFF2-40B4-BE49-F238E27FC236}">
                  <a16:creationId xmlns:a16="http://schemas.microsoft.com/office/drawing/2014/main" id="{46B96CFF-4B33-2E5A-1DB1-73B39EDD71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CBD157B9-CE62-78BA-D391-828D956F8C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9" name="テキスト ボックス 2">
              <a:extLst>
                <a:ext uri="{FF2B5EF4-FFF2-40B4-BE49-F238E27FC236}">
                  <a16:creationId xmlns:a16="http://schemas.microsoft.com/office/drawing/2014/main" id="{6098F12E-B6C6-A040-7FE4-A2C3701EE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0" name="テキスト ボックス 2">
              <a:extLst>
                <a:ext uri="{FF2B5EF4-FFF2-40B4-BE49-F238E27FC236}">
                  <a16:creationId xmlns:a16="http://schemas.microsoft.com/office/drawing/2014/main" id="{562DD4C2-7A7D-4528-4476-07358550C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1" name="テキスト ボックス 2">
              <a:extLst>
                <a:ext uri="{FF2B5EF4-FFF2-40B4-BE49-F238E27FC236}">
                  <a16:creationId xmlns:a16="http://schemas.microsoft.com/office/drawing/2014/main" id="{D71A20B8-B743-351D-4748-D9BDA96D6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2" name="テキスト ボックス 2">
              <a:extLst>
                <a:ext uri="{FF2B5EF4-FFF2-40B4-BE49-F238E27FC236}">
                  <a16:creationId xmlns:a16="http://schemas.microsoft.com/office/drawing/2014/main" id="{70C74FC3-05C7-DB35-B4D1-F5C1A1BB0B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3" name="テキスト ボックス 2">
              <a:extLst>
                <a:ext uri="{FF2B5EF4-FFF2-40B4-BE49-F238E27FC236}">
                  <a16:creationId xmlns:a16="http://schemas.microsoft.com/office/drawing/2014/main" id="{BD5A8806-3EF5-5127-6923-A56ACDBAD2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57CFC02-2A0B-FF90-3FB4-C3670A673999}"/>
              </a:ext>
            </a:extLst>
          </p:cNvPr>
          <p:cNvGrpSpPr/>
          <p:nvPr/>
        </p:nvGrpSpPr>
        <p:grpSpPr>
          <a:xfrm>
            <a:off x="4506956" y="2113953"/>
            <a:ext cx="702793" cy="4299314"/>
            <a:chOff x="563325" y="2163856"/>
            <a:chExt cx="702793" cy="4299314"/>
          </a:xfrm>
        </p:grpSpPr>
        <p:sp>
          <p:nvSpPr>
            <p:cNvPr id="75" name="テキスト ボックス 2">
              <a:extLst>
                <a:ext uri="{FF2B5EF4-FFF2-40B4-BE49-F238E27FC236}">
                  <a16:creationId xmlns:a16="http://schemas.microsoft.com/office/drawing/2014/main" id="{D997AF46-A5A1-349B-FF98-4CADC50B6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6" name="テキスト ボックス 2">
              <a:extLst>
                <a:ext uri="{FF2B5EF4-FFF2-40B4-BE49-F238E27FC236}">
                  <a16:creationId xmlns:a16="http://schemas.microsoft.com/office/drawing/2014/main" id="{63C18D91-A548-C085-51F9-B8E7D60EB8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D12D6D0E-3ACA-B58C-8907-3E6DD0420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8" name="テキスト ボックス 2">
              <a:extLst>
                <a:ext uri="{FF2B5EF4-FFF2-40B4-BE49-F238E27FC236}">
                  <a16:creationId xmlns:a16="http://schemas.microsoft.com/office/drawing/2014/main" id="{DFF70655-A73F-BAD0-3817-40B597425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9" name="テキスト ボックス 2">
              <a:extLst>
                <a:ext uri="{FF2B5EF4-FFF2-40B4-BE49-F238E27FC236}">
                  <a16:creationId xmlns:a16="http://schemas.microsoft.com/office/drawing/2014/main" id="{84356ECE-A1CC-B9D2-6A99-4EF2603321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0" name="テキスト ボックス 2">
              <a:extLst>
                <a:ext uri="{FF2B5EF4-FFF2-40B4-BE49-F238E27FC236}">
                  <a16:creationId xmlns:a16="http://schemas.microsoft.com/office/drawing/2014/main" id="{22E14871-01DF-EB98-561E-BA7722BFF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1" name="テキスト ボックス 2">
              <a:extLst>
                <a:ext uri="{FF2B5EF4-FFF2-40B4-BE49-F238E27FC236}">
                  <a16:creationId xmlns:a16="http://schemas.microsoft.com/office/drawing/2014/main" id="{16DE12CB-3D84-1C7A-A524-7A7AB9905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2" name="テキスト ボックス 2">
              <a:extLst>
                <a:ext uri="{FF2B5EF4-FFF2-40B4-BE49-F238E27FC236}">
                  <a16:creationId xmlns:a16="http://schemas.microsoft.com/office/drawing/2014/main" id="{4448F3BC-BB0F-9829-1F55-CC4DC79D01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87EB7B7-48CC-EC13-6400-71425FE6626A}"/>
              </a:ext>
            </a:extLst>
          </p:cNvPr>
          <p:cNvGrpSpPr/>
          <p:nvPr/>
        </p:nvGrpSpPr>
        <p:grpSpPr>
          <a:xfrm>
            <a:off x="5151394" y="2110960"/>
            <a:ext cx="702793" cy="4299314"/>
            <a:chOff x="563325" y="2163856"/>
            <a:chExt cx="702793" cy="4299314"/>
          </a:xfrm>
        </p:grpSpPr>
        <p:sp>
          <p:nvSpPr>
            <p:cNvPr id="84" name="テキスト ボックス 2">
              <a:extLst>
                <a:ext uri="{FF2B5EF4-FFF2-40B4-BE49-F238E27FC236}">
                  <a16:creationId xmlns:a16="http://schemas.microsoft.com/office/drawing/2014/main" id="{28F9BCFE-E4F0-8415-8E4B-A4694E634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5" name="テキスト ボックス 2">
              <a:extLst>
                <a:ext uri="{FF2B5EF4-FFF2-40B4-BE49-F238E27FC236}">
                  <a16:creationId xmlns:a16="http://schemas.microsoft.com/office/drawing/2014/main" id="{B9983A3C-6C6D-4940-AED8-584138CF0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11613ED4-96B3-7CF0-5433-E836056D1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7" name="テキスト ボックス 2">
              <a:extLst>
                <a:ext uri="{FF2B5EF4-FFF2-40B4-BE49-F238E27FC236}">
                  <a16:creationId xmlns:a16="http://schemas.microsoft.com/office/drawing/2014/main" id="{491BCB08-C04A-6C6F-DAD0-695CC8FC29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8" name="テキスト ボックス 2">
              <a:extLst>
                <a:ext uri="{FF2B5EF4-FFF2-40B4-BE49-F238E27FC236}">
                  <a16:creationId xmlns:a16="http://schemas.microsoft.com/office/drawing/2014/main" id="{4494BCB9-0E76-0C35-1C8B-2B3280A5BB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9" name="テキスト ボックス 2">
              <a:extLst>
                <a:ext uri="{FF2B5EF4-FFF2-40B4-BE49-F238E27FC236}">
                  <a16:creationId xmlns:a16="http://schemas.microsoft.com/office/drawing/2014/main" id="{3720A866-A34A-2A42-5075-4C8A4FD5F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0" name="テキスト ボックス 2">
              <a:extLst>
                <a:ext uri="{FF2B5EF4-FFF2-40B4-BE49-F238E27FC236}">
                  <a16:creationId xmlns:a16="http://schemas.microsoft.com/office/drawing/2014/main" id="{9AADBBD8-0A58-86F8-3EC1-76FCAF88B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1" name="テキスト ボックス 2">
              <a:extLst>
                <a:ext uri="{FF2B5EF4-FFF2-40B4-BE49-F238E27FC236}">
                  <a16:creationId xmlns:a16="http://schemas.microsoft.com/office/drawing/2014/main" id="{C5AE1807-1047-595E-ABAA-22FF8D063B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4BCCBE6-34F4-9BF1-800D-B18AD9D883B8}"/>
              </a:ext>
            </a:extLst>
          </p:cNvPr>
          <p:cNvGrpSpPr/>
          <p:nvPr/>
        </p:nvGrpSpPr>
        <p:grpSpPr>
          <a:xfrm>
            <a:off x="5781687" y="2090559"/>
            <a:ext cx="702793" cy="4299314"/>
            <a:chOff x="563325" y="2163856"/>
            <a:chExt cx="702793" cy="4299314"/>
          </a:xfrm>
        </p:grpSpPr>
        <p:sp>
          <p:nvSpPr>
            <p:cNvPr id="93" name="テキスト ボックス 2">
              <a:extLst>
                <a:ext uri="{FF2B5EF4-FFF2-40B4-BE49-F238E27FC236}">
                  <a16:creationId xmlns:a16="http://schemas.microsoft.com/office/drawing/2014/main" id="{6331F48A-FA7E-9930-3847-FC306FB4F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4" name="テキスト ボックス 2">
              <a:extLst>
                <a:ext uri="{FF2B5EF4-FFF2-40B4-BE49-F238E27FC236}">
                  <a16:creationId xmlns:a16="http://schemas.microsoft.com/office/drawing/2014/main" id="{BC3D80B9-9711-5DB5-CE46-C4B57E79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F4A5832A-22F4-BC39-134C-BE3562850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6" name="テキスト ボックス 2">
              <a:extLst>
                <a:ext uri="{FF2B5EF4-FFF2-40B4-BE49-F238E27FC236}">
                  <a16:creationId xmlns:a16="http://schemas.microsoft.com/office/drawing/2014/main" id="{F8D9C45D-6A81-CFEB-7BA9-01BC0194F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7" name="テキスト ボックス 2">
              <a:extLst>
                <a:ext uri="{FF2B5EF4-FFF2-40B4-BE49-F238E27FC236}">
                  <a16:creationId xmlns:a16="http://schemas.microsoft.com/office/drawing/2014/main" id="{02D0F543-5600-F0C2-C731-64EB81B7AF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8" name="テキスト ボックス 2">
              <a:extLst>
                <a:ext uri="{FF2B5EF4-FFF2-40B4-BE49-F238E27FC236}">
                  <a16:creationId xmlns:a16="http://schemas.microsoft.com/office/drawing/2014/main" id="{8E3DDFC4-ABC5-7635-A02C-A5492B7E2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99" name="テキスト ボックス 2">
              <a:extLst>
                <a:ext uri="{FF2B5EF4-FFF2-40B4-BE49-F238E27FC236}">
                  <a16:creationId xmlns:a16="http://schemas.microsoft.com/office/drawing/2014/main" id="{1D3DDB6A-A489-D0E8-2C26-E71F3D6B6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0" name="テキスト ボックス 2">
              <a:extLst>
                <a:ext uri="{FF2B5EF4-FFF2-40B4-BE49-F238E27FC236}">
                  <a16:creationId xmlns:a16="http://schemas.microsoft.com/office/drawing/2014/main" id="{4FED2884-6EB4-3BC7-37ED-6EDE23346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1F7EBA9-E409-0A7D-047F-C4271CB792D5}"/>
              </a:ext>
            </a:extLst>
          </p:cNvPr>
          <p:cNvGrpSpPr/>
          <p:nvPr/>
        </p:nvGrpSpPr>
        <p:grpSpPr>
          <a:xfrm>
            <a:off x="6470378" y="2070158"/>
            <a:ext cx="702793" cy="4299314"/>
            <a:chOff x="563325" y="2163856"/>
            <a:chExt cx="702793" cy="4299314"/>
          </a:xfrm>
        </p:grpSpPr>
        <p:sp>
          <p:nvSpPr>
            <p:cNvPr id="102" name="テキスト ボックス 2">
              <a:extLst>
                <a:ext uri="{FF2B5EF4-FFF2-40B4-BE49-F238E27FC236}">
                  <a16:creationId xmlns:a16="http://schemas.microsoft.com/office/drawing/2014/main" id="{CE39616E-D650-13CA-A2F3-A15A45C54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3" name="テキスト ボックス 2">
              <a:extLst>
                <a:ext uri="{FF2B5EF4-FFF2-40B4-BE49-F238E27FC236}">
                  <a16:creationId xmlns:a16="http://schemas.microsoft.com/office/drawing/2014/main" id="{D292AD13-E958-B704-8947-C664A8CD2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DE546FDA-2842-505A-099B-BC5BD3D589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5" name="テキスト ボックス 2">
              <a:extLst>
                <a:ext uri="{FF2B5EF4-FFF2-40B4-BE49-F238E27FC236}">
                  <a16:creationId xmlns:a16="http://schemas.microsoft.com/office/drawing/2014/main" id="{B2873F06-5A70-18C2-48F4-F01AB3C4D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6" name="テキスト ボックス 2">
              <a:extLst>
                <a:ext uri="{FF2B5EF4-FFF2-40B4-BE49-F238E27FC236}">
                  <a16:creationId xmlns:a16="http://schemas.microsoft.com/office/drawing/2014/main" id="{2C821234-9243-D426-0BFE-565867EDA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7" name="テキスト ボックス 2">
              <a:extLst>
                <a:ext uri="{FF2B5EF4-FFF2-40B4-BE49-F238E27FC236}">
                  <a16:creationId xmlns:a16="http://schemas.microsoft.com/office/drawing/2014/main" id="{523593D1-CDF3-755D-C1B4-8E27DC89D5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8" name="テキスト ボックス 2">
              <a:extLst>
                <a:ext uri="{FF2B5EF4-FFF2-40B4-BE49-F238E27FC236}">
                  <a16:creationId xmlns:a16="http://schemas.microsoft.com/office/drawing/2014/main" id="{8376522B-4FB5-826C-AC00-1BF8F075B6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09" name="テキスト ボックス 2">
              <a:extLst>
                <a:ext uri="{FF2B5EF4-FFF2-40B4-BE49-F238E27FC236}">
                  <a16:creationId xmlns:a16="http://schemas.microsoft.com/office/drawing/2014/main" id="{5CFAF56C-A098-8129-0BB6-55A15B90DD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47CCFA5-B6B0-94E3-92C5-75D9978543E0}"/>
              </a:ext>
            </a:extLst>
          </p:cNvPr>
          <p:cNvGrpSpPr/>
          <p:nvPr/>
        </p:nvGrpSpPr>
        <p:grpSpPr>
          <a:xfrm>
            <a:off x="7158866" y="2107022"/>
            <a:ext cx="702793" cy="4299314"/>
            <a:chOff x="563325" y="2163856"/>
            <a:chExt cx="702793" cy="4299314"/>
          </a:xfrm>
        </p:grpSpPr>
        <p:sp>
          <p:nvSpPr>
            <p:cNvPr id="111" name="テキスト ボックス 2">
              <a:extLst>
                <a:ext uri="{FF2B5EF4-FFF2-40B4-BE49-F238E27FC236}">
                  <a16:creationId xmlns:a16="http://schemas.microsoft.com/office/drawing/2014/main" id="{70E65F11-C1D9-1727-A528-7524AF687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2" name="テキスト ボックス 2">
              <a:extLst>
                <a:ext uri="{FF2B5EF4-FFF2-40B4-BE49-F238E27FC236}">
                  <a16:creationId xmlns:a16="http://schemas.microsoft.com/office/drawing/2014/main" id="{CAEE355D-E951-9832-DF12-6E69CA8DF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C889DCC9-63FE-AF13-20CB-CA1AAEB1E3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4" name="テキスト ボックス 2">
              <a:extLst>
                <a:ext uri="{FF2B5EF4-FFF2-40B4-BE49-F238E27FC236}">
                  <a16:creationId xmlns:a16="http://schemas.microsoft.com/office/drawing/2014/main" id="{FB2228AD-6A5E-52FA-83AC-8EF7F93B4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5" name="テキスト ボックス 2">
              <a:extLst>
                <a:ext uri="{FF2B5EF4-FFF2-40B4-BE49-F238E27FC236}">
                  <a16:creationId xmlns:a16="http://schemas.microsoft.com/office/drawing/2014/main" id="{B173A509-875D-ADDF-456D-87D515EBB2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6" name="テキスト ボックス 2">
              <a:extLst>
                <a:ext uri="{FF2B5EF4-FFF2-40B4-BE49-F238E27FC236}">
                  <a16:creationId xmlns:a16="http://schemas.microsoft.com/office/drawing/2014/main" id="{472CBB90-3192-5314-E653-1217289F65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7" name="テキスト ボックス 2">
              <a:extLst>
                <a:ext uri="{FF2B5EF4-FFF2-40B4-BE49-F238E27FC236}">
                  <a16:creationId xmlns:a16="http://schemas.microsoft.com/office/drawing/2014/main" id="{0F0697E7-54F2-D12A-E55E-380E2F011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18" name="テキスト ボックス 2">
              <a:extLst>
                <a:ext uri="{FF2B5EF4-FFF2-40B4-BE49-F238E27FC236}">
                  <a16:creationId xmlns:a16="http://schemas.microsoft.com/office/drawing/2014/main" id="{A6113DD1-185E-9994-618C-9F1D3D1B36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C15B852-4D97-2BDC-CC21-C1D671038012}"/>
              </a:ext>
            </a:extLst>
          </p:cNvPr>
          <p:cNvGrpSpPr/>
          <p:nvPr/>
        </p:nvGrpSpPr>
        <p:grpSpPr>
          <a:xfrm>
            <a:off x="7847557" y="2086621"/>
            <a:ext cx="702793" cy="4299314"/>
            <a:chOff x="563325" y="2163856"/>
            <a:chExt cx="702793" cy="4299314"/>
          </a:xfrm>
        </p:grpSpPr>
        <p:sp>
          <p:nvSpPr>
            <p:cNvPr id="120" name="テキスト ボックス 2">
              <a:extLst>
                <a:ext uri="{FF2B5EF4-FFF2-40B4-BE49-F238E27FC236}">
                  <a16:creationId xmlns:a16="http://schemas.microsoft.com/office/drawing/2014/main" id="{CE9B876C-4BA0-0847-5E68-A5D83CC482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2163856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1" name="テキスト ボックス 2">
              <a:extLst>
                <a:ext uri="{FF2B5EF4-FFF2-40B4-BE49-F238E27FC236}">
                  <a16:creationId xmlns:a16="http://schemas.microsoft.com/office/drawing/2014/main" id="{E5388BC8-BBAF-44D0-0D2B-F1A017984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2707541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1DF90D73-0F2D-3017-1519-61AEDD7A14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325" y="3210424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3" name="テキスト ボックス 2">
              <a:extLst>
                <a:ext uri="{FF2B5EF4-FFF2-40B4-BE49-F238E27FC236}">
                  <a16:creationId xmlns:a16="http://schemas.microsoft.com/office/drawing/2014/main" id="{4EC05F53-6D9B-82C1-1A88-0DD96C280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3754109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4" name="テキスト ボックス 2">
              <a:extLst>
                <a:ext uri="{FF2B5EF4-FFF2-40B4-BE49-F238E27FC236}">
                  <a16:creationId xmlns:a16="http://schemas.microsoft.com/office/drawing/2014/main" id="{2440A526-BC63-3E7C-0CC2-5ED02928F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470" y="429311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5" name="テキスト ボックス 2">
              <a:extLst>
                <a:ext uri="{FF2B5EF4-FFF2-40B4-BE49-F238E27FC236}">
                  <a16:creationId xmlns:a16="http://schemas.microsoft.com/office/drawing/2014/main" id="{BAABC16A-4433-8AA5-6104-73AA03539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483679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6" name="テキスト ボックス 2">
              <a:extLst>
                <a:ext uri="{FF2B5EF4-FFF2-40B4-BE49-F238E27FC236}">
                  <a16:creationId xmlns:a16="http://schemas.microsoft.com/office/drawing/2014/main" id="{5F16114D-64AC-FFAF-F2FA-411A2EFC1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1615" y="5380482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游明朝" panose="020204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27" name="テキスト ボックス 2">
              <a:extLst>
                <a:ext uri="{FF2B5EF4-FFF2-40B4-BE49-F238E27FC236}">
                  <a16:creationId xmlns:a16="http://schemas.microsoft.com/office/drawing/2014/main" id="{8B28ABCB-6D65-EF89-43CC-1F2B2B0AC9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5760" y="5924167"/>
              <a:ext cx="660358" cy="53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just"/>
              <a:r>
                <a:rPr lang="ja-JP" altLang="en-US" sz="3600" kern="100" dirty="0">
                  <a:effectLst/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  <a:cs typeface="Times New Roman" panose="02020603050405020304" pitchFamily="18" charset="0"/>
                </a:rPr>
                <a:t>大</a:t>
              </a:r>
              <a:endParaRPr lang="ja-JP" sz="3600" kern="100" dirty="0">
                <a:effectLst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8" name="楕円 127">
            <a:extLst>
              <a:ext uri="{FF2B5EF4-FFF2-40B4-BE49-F238E27FC236}">
                <a16:creationId xmlns:a16="http://schemas.microsoft.com/office/drawing/2014/main" id="{E6B41D6C-EF16-FBA7-4557-CD3DD48A3463}"/>
              </a:ext>
            </a:extLst>
          </p:cNvPr>
          <p:cNvSpPr/>
          <p:nvPr/>
        </p:nvSpPr>
        <p:spPr>
          <a:xfrm>
            <a:off x="5912900" y="1285046"/>
            <a:ext cx="188206" cy="2534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634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356</TotalTime>
  <Words>108</Words>
  <Application>Microsoft Office PowerPoint</Application>
  <PresentationFormat>A4 210 x 297 mm</PresentationFormat>
  <Paragraphs>98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UD デジタル 教科書体 NK-B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bsxfb676@ybb.ne.jp</dc:creator>
  <cp:lastModifiedBy>bsxfb676@ybb.ne.jp</cp:lastModifiedBy>
  <cp:revision>4</cp:revision>
  <dcterms:created xsi:type="dcterms:W3CDTF">2023-02-09T07:58:05Z</dcterms:created>
  <dcterms:modified xsi:type="dcterms:W3CDTF">2023-02-11T11:08:41Z</dcterms:modified>
</cp:coreProperties>
</file>